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65" r:id="rId4"/>
    <p:sldId id="266" r:id="rId5"/>
    <p:sldId id="271" r:id="rId6"/>
    <p:sldId id="276" r:id="rId7"/>
    <p:sldId id="257" r:id="rId8"/>
    <p:sldId id="259" r:id="rId9"/>
    <p:sldId id="258" r:id="rId10"/>
    <p:sldId id="270" r:id="rId11"/>
    <p:sldId id="261" r:id="rId12"/>
    <p:sldId id="262" r:id="rId13"/>
    <p:sldId id="263" r:id="rId14"/>
    <p:sldId id="295" r:id="rId15"/>
    <p:sldId id="275" r:id="rId16"/>
    <p:sldId id="277" r:id="rId17"/>
    <p:sldId id="281" r:id="rId18"/>
    <p:sldId id="282" r:id="rId19"/>
    <p:sldId id="267" r:id="rId20"/>
    <p:sldId id="268" r:id="rId21"/>
    <p:sldId id="269" r:id="rId22"/>
    <p:sldId id="283" r:id="rId23"/>
    <p:sldId id="273" r:id="rId24"/>
    <p:sldId id="274" r:id="rId25"/>
    <p:sldId id="278" r:id="rId26"/>
    <p:sldId id="280" r:id="rId27"/>
    <p:sldId id="279" r:id="rId28"/>
    <p:sldId id="284" r:id="rId29"/>
    <p:sldId id="285" r:id="rId30"/>
    <p:sldId id="286" r:id="rId31"/>
    <p:sldId id="287" r:id="rId32"/>
    <p:sldId id="288" r:id="rId33"/>
    <p:sldId id="289" r:id="rId34"/>
    <p:sldId id="290" r:id="rId35"/>
    <p:sldId id="291" r:id="rId36"/>
    <p:sldId id="293" r:id="rId37"/>
    <p:sldId id="292" r:id="rId38"/>
    <p:sldId id="294"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67" autoAdjust="0"/>
    <p:restoredTop sz="94660"/>
  </p:normalViewPr>
  <p:slideViewPr>
    <p:cSldViewPr>
      <p:cViewPr>
        <p:scale>
          <a:sx n="140" d="100"/>
          <a:sy n="140" d="100"/>
        </p:scale>
        <p:origin x="-72" y="30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2C46C10-F719-4789-9F6C-261F2B59B1E7}" type="datetimeFigureOut">
              <a:rPr lang="en-US" smtClean="0"/>
              <a:t>8/20/2018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98B1E9-286C-4140-991D-9B38B5B494C1}" type="slidenum">
              <a:rPr lang="en-US" smtClean="0"/>
              <a:t>‹#›</a:t>
            </a:fld>
            <a:endParaRPr lang="en-US"/>
          </a:p>
        </p:txBody>
      </p:sp>
    </p:spTree>
    <p:extLst>
      <p:ext uri="{BB962C8B-B14F-4D97-AF65-F5344CB8AC3E}">
        <p14:creationId xmlns:p14="http://schemas.microsoft.com/office/powerpoint/2010/main" val="1742118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2C46C10-F719-4789-9F6C-261F2B59B1E7}" type="datetimeFigureOut">
              <a:rPr lang="en-US" smtClean="0"/>
              <a:t>8/20/2018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98B1E9-286C-4140-991D-9B38B5B494C1}" type="slidenum">
              <a:rPr lang="en-US" smtClean="0"/>
              <a:t>‹#›</a:t>
            </a:fld>
            <a:endParaRPr lang="en-US"/>
          </a:p>
        </p:txBody>
      </p:sp>
    </p:spTree>
    <p:extLst>
      <p:ext uri="{BB962C8B-B14F-4D97-AF65-F5344CB8AC3E}">
        <p14:creationId xmlns:p14="http://schemas.microsoft.com/office/powerpoint/2010/main" val="490277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2C46C10-F719-4789-9F6C-261F2B59B1E7}" type="datetimeFigureOut">
              <a:rPr lang="en-US" smtClean="0"/>
              <a:t>8/20/2018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98B1E9-286C-4140-991D-9B38B5B494C1}" type="slidenum">
              <a:rPr lang="en-US" smtClean="0"/>
              <a:t>‹#›</a:t>
            </a:fld>
            <a:endParaRPr lang="en-US"/>
          </a:p>
        </p:txBody>
      </p:sp>
    </p:spTree>
    <p:extLst>
      <p:ext uri="{BB962C8B-B14F-4D97-AF65-F5344CB8AC3E}">
        <p14:creationId xmlns:p14="http://schemas.microsoft.com/office/powerpoint/2010/main" val="3484206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2C46C10-F719-4789-9F6C-261F2B59B1E7}" type="datetimeFigureOut">
              <a:rPr lang="en-US" smtClean="0"/>
              <a:t>8/20/2018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98B1E9-286C-4140-991D-9B38B5B494C1}" type="slidenum">
              <a:rPr lang="en-US" smtClean="0"/>
              <a:t>‹#›</a:t>
            </a:fld>
            <a:endParaRPr lang="en-US"/>
          </a:p>
        </p:txBody>
      </p:sp>
    </p:spTree>
    <p:extLst>
      <p:ext uri="{BB962C8B-B14F-4D97-AF65-F5344CB8AC3E}">
        <p14:creationId xmlns:p14="http://schemas.microsoft.com/office/powerpoint/2010/main" val="4217273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2C46C10-F719-4789-9F6C-261F2B59B1E7}" type="datetimeFigureOut">
              <a:rPr lang="en-US" smtClean="0"/>
              <a:t>8/20/2018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98B1E9-286C-4140-991D-9B38B5B494C1}" type="slidenum">
              <a:rPr lang="en-US" smtClean="0"/>
              <a:t>‹#›</a:t>
            </a:fld>
            <a:endParaRPr lang="en-US"/>
          </a:p>
        </p:txBody>
      </p:sp>
    </p:spTree>
    <p:extLst>
      <p:ext uri="{BB962C8B-B14F-4D97-AF65-F5344CB8AC3E}">
        <p14:creationId xmlns:p14="http://schemas.microsoft.com/office/powerpoint/2010/main" val="4247170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2C46C10-F719-4789-9F6C-261F2B59B1E7}" type="datetimeFigureOut">
              <a:rPr lang="en-US" smtClean="0"/>
              <a:t>8/20/2018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98B1E9-286C-4140-991D-9B38B5B494C1}" type="slidenum">
              <a:rPr lang="en-US" smtClean="0"/>
              <a:t>‹#›</a:t>
            </a:fld>
            <a:endParaRPr lang="en-US"/>
          </a:p>
        </p:txBody>
      </p:sp>
    </p:spTree>
    <p:extLst>
      <p:ext uri="{BB962C8B-B14F-4D97-AF65-F5344CB8AC3E}">
        <p14:creationId xmlns:p14="http://schemas.microsoft.com/office/powerpoint/2010/main" val="2823011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2C46C10-F719-4789-9F6C-261F2B59B1E7}" type="datetimeFigureOut">
              <a:rPr lang="en-US" smtClean="0"/>
              <a:t>8/20/2018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98B1E9-286C-4140-991D-9B38B5B494C1}" type="slidenum">
              <a:rPr lang="en-US" smtClean="0"/>
              <a:t>‹#›</a:t>
            </a:fld>
            <a:endParaRPr lang="en-US"/>
          </a:p>
        </p:txBody>
      </p:sp>
    </p:spTree>
    <p:extLst>
      <p:ext uri="{BB962C8B-B14F-4D97-AF65-F5344CB8AC3E}">
        <p14:creationId xmlns:p14="http://schemas.microsoft.com/office/powerpoint/2010/main" val="2988636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2C46C10-F719-4789-9F6C-261F2B59B1E7}" type="datetimeFigureOut">
              <a:rPr lang="en-US" smtClean="0"/>
              <a:t>8/20/2018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98B1E9-286C-4140-991D-9B38B5B494C1}" type="slidenum">
              <a:rPr lang="en-US" smtClean="0"/>
              <a:t>‹#›</a:t>
            </a:fld>
            <a:endParaRPr lang="en-US"/>
          </a:p>
        </p:txBody>
      </p:sp>
    </p:spTree>
    <p:extLst>
      <p:ext uri="{BB962C8B-B14F-4D97-AF65-F5344CB8AC3E}">
        <p14:creationId xmlns:p14="http://schemas.microsoft.com/office/powerpoint/2010/main" val="3341261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C46C10-F719-4789-9F6C-261F2B59B1E7}" type="datetimeFigureOut">
              <a:rPr lang="en-US" smtClean="0"/>
              <a:t>8/20/2018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98B1E9-286C-4140-991D-9B38B5B494C1}" type="slidenum">
              <a:rPr lang="en-US" smtClean="0"/>
              <a:t>‹#›</a:t>
            </a:fld>
            <a:endParaRPr lang="en-US"/>
          </a:p>
        </p:txBody>
      </p:sp>
    </p:spTree>
    <p:extLst>
      <p:ext uri="{BB962C8B-B14F-4D97-AF65-F5344CB8AC3E}">
        <p14:creationId xmlns:p14="http://schemas.microsoft.com/office/powerpoint/2010/main" val="1219282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C46C10-F719-4789-9F6C-261F2B59B1E7}" type="datetimeFigureOut">
              <a:rPr lang="en-US" smtClean="0"/>
              <a:t>8/20/2018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98B1E9-286C-4140-991D-9B38B5B494C1}" type="slidenum">
              <a:rPr lang="en-US" smtClean="0"/>
              <a:t>‹#›</a:t>
            </a:fld>
            <a:endParaRPr lang="en-US"/>
          </a:p>
        </p:txBody>
      </p:sp>
    </p:spTree>
    <p:extLst>
      <p:ext uri="{BB962C8B-B14F-4D97-AF65-F5344CB8AC3E}">
        <p14:creationId xmlns:p14="http://schemas.microsoft.com/office/powerpoint/2010/main" val="3230623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C46C10-F719-4789-9F6C-261F2B59B1E7}" type="datetimeFigureOut">
              <a:rPr lang="en-US" smtClean="0"/>
              <a:t>8/20/2018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98B1E9-286C-4140-991D-9B38B5B494C1}" type="slidenum">
              <a:rPr lang="en-US" smtClean="0"/>
              <a:t>‹#›</a:t>
            </a:fld>
            <a:endParaRPr lang="en-US"/>
          </a:p>
        </p:txBody>
      </p:sp>
    </p:spTree>
    <p:extLst>
      <p:ext uri="{BB962C8B-B14F-4D97-AF65-F5344CB8AC3E}">
        <p14:creationId xmlns:p14="http://schemas.microsoft.com/office/powerpoint/2010/main" val="368502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C46C10-F719-4789-9F6C-261F2B59B1E7}" type="datetimeFigureOut">
              <a:rPr lang="en-US" smtClean="0"/>
              <a:t>8/20/2018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98B1E9-286C-4140-991D-9B38B5B494C1}" type="slidenum">
              <a:rPr lang="en-US" smtClean="0"/>
              <a:t>‹#›</a:t>
            </a:fld>
            <a:endParaRPr lang="en-US"/>
          </a:p>
        </p:txBody>
      </p:sp>
    </p:spTree>
    <p:extLst>
      <p:ext uri="{BB962C8B-B14F-4D97-AF65-F5344CB8AC3E}">
        <p14:creationId xmlns:p14="http://schemas.microsoft.com/office/powerpoint/2010/main" val="11906772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en.wikipedia.org/wiki/Amadeus_IT_Group"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hotels.travelstart.co.za/" TargetMode="External"/><Relationship Id="rId2" Type="http://schemas.openxmlformats.org/officeDocument/2006/relationships/hyperlink" Target="https://www.travelstart.co.za/"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endParaRPr lang="en-US"/>
          </a:p>
        </p:txBody>
      </p:sp>
      <p:sp>
        <p:nvSpPr>
          <p:cNvPr id="7" name="Subtitle 6"/>
          <p:cNvSpPr>
            <a:spLocks noGrp="1"/>
          </p:cNvSpPr>
          <p:nvPr>
            <p:ph type="subTitle" idx="1"/>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Pictur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4400" y="609600"/>
            <a:ext cx="7162800" cy="1276350"/>
          </a:xfrm>
          <a:prstGeom prst="rect">
            <a:avLst/>
          </a:prstGeom>
        </p:spPr>
      </p:pic>
    </p:spTree>
    <p:extLst>
      <p:ext uri="{BB962C8B-B14F-4D97-AF65-F5344CB8AC3E}">
        <p14:creationId xmlns:p14="http://schemas.microsoft.com/office/powerpoint/2010/main" val="22044837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SEQUENCE DIAGRAM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5441" y="1600200"/>
            <a:ext cx="6693118" cy="4525963"/>
          </a:xfrm>
        </p:spPr>
      </p:pic>
    </p:spTree>
    <p:extLst>
      <p:ext uri="{BB962C8B-B14F-4D97-AF65-F5344CB8AC3E}">
        <p14:creationId xmlns:p14="http://schemas.microsoft.com/office/powerpoint/2010/main" val="5212229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ARCHITECTURE DIAGRAM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5100" y="1600200"/>
            <a:ext cx="5713799" cy="4525963"/>
          </a:xfrm>
        </p:spPr>
      </p:pic>
    </p:spTree>
    <p:extLst>
      <p:ext uri="{BB962C8B-B14F-4D97-AF65-F5344CB8AC3E}">
        <p14:creationId xmlns:p14="http://schemas.microsoft.com/office/powerpoint/2010/main" val="21810716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DATA FLOW DIAGRAM</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4359" y="1600200"/>
            <a:ext cx="6075282" cy="4525963"/>
          </a:xfrm>
        </p:spPr>
      </p:pic>
    </p:spTree>
    <p:extLst>
      <p:ext uri="{BB962C8B-B14F-4D97-AF65-F5344CB8AC3E}">
        <p14:creationId xmlns:p14="http://schemas.microsoft.com/office/powerpoint/2010/main" val="39000536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STATE DIAGRAM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05127" y="1600200"/>
            <a:ext cx="2133746" cy="4525963"/>
          </a:xfrm>
        </p:spPr>
      </p:pic>
    </p:spTree>
    <p:extLst>
      <p:ext uri="{BB962C8B-B14F-4D97-AF65-F5344CB8AC3E}">
        <p14:creationId xmlns:p14="http://schemas.microsoft.com/office/powerpoint/2010/main" val="27256748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Web Application</a:t>
            </a:r>
            <a:endParaRPr lang="en-ZA"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800" y="2286000"/>
            <a:ext cx="5486400" cy="3086100"/>
          </a:xfrm>
        </p:spPr>
      </p:pic>
    </p:spTree>
    <p:extLst>
      <p:ext uri="{BB962C8B-B14F-4D97-AF65-F5344CB8AC3E}">
        <p14:creationId xmlns:p14="http://schemas.microsoft.com/office/powerpoint/2010/main" val="3948057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1.SIGN UP UI</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5714" y="1600200"/>
            <a:ext cx="6072571" cy="4525963"/>
          </a:xfrm>
        </p:spPr>
      </p:pic>
    </p:spTree>
    <p:extLst>
      <p:ext uri="{BB962C8B-B14F-4D97-AF65-F5344CB8AC3E}">
        <p14:creationId xmlns:p14="http://schemas.microsoft.com/office/powerpoint/2010/main" val="29059660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2.SIGN IN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0297" y="1600200"/>
            <a:ext cx="6143406" cy="4525963"/>
          </a:xfrm>
        </p:spPr>
      </p:pic>
    </p:spTree>
    <p:extLst>
      <p:ext uri="{BB962C8B-B14F-4D97-AF65-F5344CB8AC3E}">
        <p14:creationId xmlns:p14="http://schemas.microsoft.com/office/powerpoint/2010/main" val="928500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a:t>
            </a:r>
            <a:r>
              <a:rPr lang="en-US" dirty="0" smtClean="0"/>
              <a:t>.Dashboard</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5233" y="1600200"/>
            <a:ext cx="6053534" cy="4525963"/>
          </a:xfrm>
        </p:spPr>
      </p:pic>
    </p:spTree>
    <p:extLst>
      <p:ext uri="{BB962C8B-B14F-4D97-AF65-F5344CB8AC3E}">
        <p14:creationId xmlns:p14="http://schemas.microsoft.com/office/powerpoint/2010/main" val="284960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r>
              <a:rPr lang="en-US" dirty="0" smtClean="0"/>
              <a:t>.Updating Details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2930" y="1600200"/>
            <a:ext cx="6098139" cy="4525963"/>
          </a:xfrm>
        </p:spPr>
      </p:pic>
    </p:spTree>
    <p:extLst>
      <p:ext uri="{BB962C8B-B14F-4D97-AF65-F5344CB8AC3E}">
        <p14:creationId xmlns:p14="http://schemas.microsoft.com/office/powerpoint/2010/main" val="20556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5</a:t>
            </a:r>
            <a:r>
              <a:rPr lang="en-ZA" dirty="0" smtClean="0"/>
              <a:t>.HOME PAGE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2528" y="1600200"/>
            <a:ext cx="6078943" cy="4525963"/>
          </a:xfrm>
        </p:spPr>
      </p:pic>
    </p:spTree>
    <p:extLst>
      <p:ext uri="{BB962C8B-B14F-4D97-AF65-F5344CB8AC3E}">
        <p14:creationId xmlns:p14="http://schemas.microsoft.com/office/powerpoint/2010/main" val="22945822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What is Travelstart?</a:t>
            </a:r>
            <a:endParaRPr lang="en-US" dirty="0"/>
          </a:p>
        </p:txBody>
      </p:sp>
      <p:sp>
        <p:nvSpPr>
          <p:cNvPr id="3" name="Content Placeholder 2"/>
          <p:cNvSpPr>
            <a:spLocks noGrp="1"/>
          </p:cNvSpPr>
          <p:nvPr>
            <p:ph idx="1"/>
          </p:nvPr>
        </p:nvSpPr>
        <p:spPr/>
        <p:txBody>
          <a:bodyPr/>
          <a:lstStyle/>
          <a:p>
            <a:r>
              <a:rPr lang="en-ZA" b="1" dirty="0"/>
              <a:t>Travelstart</a:t>
            </a:r>
            <a:r>
              <a:rPr lang="en-ZA" dirty="0"/>
              <a:t> is an African online travel booking website, offering flights, hotel bookings, car rental, vacation packages and other travel services through their online booking </a:t>
            </a:r>
            <a:r>
              <a:rPr lang="en-ZA" dirty="0" smtClean="0"/>
              <a:t>engine.</a:t>
            </a:r>
          </a:p>
          <a:p>
            <a:r>
              <a:rPr lang="en-ZA" dirty="0"/>
              <a:t>The website uses global distribution systems such as </a:t>
            </a:r>
            <a:r>
              <a:rPr lang="en-ZA" dirty="0">
                <a:hlinkClick r:id="rId2" tooltip="Amadeus IT Group"/>
              </a:rPr>
              <a:t>Amadeus IT Group</a:t>
            </a:r>
            <a:r>
              <a:rPr lang="en-ZA" dirty="0"/>
              <a:t> and Travelfusion for flights, and CarTrawler for online car hire bookings.</a:t>
            </a:r>
            <a:endParaRPr lang="en-US" dirty="0"/>
          </a:p>
        </p:txBody>
      </p:sp>
    </p:spTree>
    <p:extLst>
      <p:ext uri="{BB962C8B-B14F-4D97-AF65-F5344CB8AC3E}">
        <p14:creationId xmlns:p14="http://schemas.microsoft.com/office/powerpoint/2010/main" val="24312761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6.FLIGHT SEARCH RESULTS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2528" y="1600200"/>
            <a:ext cx="6078943" cy="4525963"/>
          </a:xfrm>
        </p:spPr>
      </p:pic>
    </p:spTree>
    <p:extLst>
      <p:ext uri="{BB962C8B-B14F-4D97-AF65-F5344CB8AC3E}">
        <p14:creationId xmlns:p14="http://schemas.microsoft.com/office/powerpoint/2010/main" val="27815387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7.TRAVEL DETAILS </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2528" y="1600200"/>
            <a:ext cx="6078943" cy="4525963"/>
          </a:xfrm>
        </p:spPr>
      </p:pic>
    </p:spTree>
    <p:extLst>
      <p:ext uri="{BB962C8B-B14F-4D97-AF65-F5344CB8AC3E}">
        <p14:creationId xmlns:p14="http://schemas.microsoft.com/office/powerpoint/2010/main" val="29149800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8.Payment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3550" y="1600200"/>
            <a:ext cx="6136899" cy="4525963"/>
          </a:xfrm>
        </p:spPr>
      </p:pic>
    </p:spTree>
    <p:extLst>
      <p:ext uri="{BB962C8B-B14F-4D97-AF65-F5344CB8AC3E}">
        <p14:creationId xmlns:p14="http://schemas.microsoft.com/office/powerpoint/2010/main" val="23224850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9.TICKETS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6136" y="1600200"/>
            <a:ext cx="6091727" cy="4525963"/>
          </a:xfrm>
        </p:spPr>
      </p:pic>
    </p:spTree>
    <p:extLst>
      <p:ext uri="{BB962C8B-B14F-4D97-AF65-F5344CB8AC3E}">
        <p14:creationId xmlns:p14="http://schemas.microsoft.com/office/powerpoint/2010/main" val="20888470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10.FINAL STEP</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6797" y="1600200"/>
            <a:ext cx="6130405" cy="4525963"/>
          </a:xfrm>
        </p:spPr>
      </p:pic>
    </p:spTree>
    <p:extLst>
      <p:ext uri="{BB962C8B-B14F-4D97-AF65-F5344CB8AC3E}">
        <p14:creationId xmlns:p14="http://schemas.microsoft.com/office/powerpoint/2010/main" val="19254230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11.ADMIN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9717" y="1600200"/>
            <a:ext cx="6104565" cy="4525963"/>
          </a:xfrm>
        </p:spPr>
      </p:pic>
    </p:spTree>
    <p:extLst>
      <p:ext uri="{BB962C8B-B14F-4D97-AF65-F5344CB8AC3E}">
        <p14:creationId xmlns:p14="http://schemas.microsoft.com/office/powerpoint/2010/main" val="395572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1143000"/>
          </a:xfrm>
        </p:spPr>
        <p:txBody>
          <a:bodyPr/>
          <a:lstStyle/>
          <a:p>
            <a:r>
              <a:rPr lang="en-ZA" dirty="0" smtClean="0"/>
              <a:t>12.ADDING NEW FLIGHTS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9717" y="1600200"/>
            <a:ext cx="6104565" cy="4525963"/>
          </a:xfrm>
        </p:spPr>
      </p:pic>
    </p:spTree>
    <p:extLst>
      <p:ext uri="{BB962C8B-B14F-4D97-AF65-F5344CB8AC3E}">
        <p14:creationId xmlns:p14="http://schemas.microsoft.com/office/powerpoint/2010/main" val="2729709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13.VIEW TRAVEL DETAILS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6497" y="1600200"/>
            <a:ext cx="6111005" cy="4525963"/>
          </a:xfrm>
        </p:spPr>
      </p:pic>
    </p:spTree>
    <p:extLst>
      <p:ext uri="{BB962C8B-B14F-4D97-AF65-F5344CB8AC3E}">
        <p14:creationId xmlns:p14="http://schemas.microsoft.com/office/powerpoint/2010/main" val="21039892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14.View Ticket(s)</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8392" y="1600200"/>
            <a:ext cx="6047215" cy="4525963"/>
          </a:xfrm>
        </p:spPr>
      </p:pic>
    </p:spTree>
    <p:extLst>
      <p:ext uri="{BB962C8B-B14F-4D97-AF65-F5344CB8AC3E}">
        <p14:creationId xmlns:p14="http://schemas.microsoft.com/office/powerpoint/2010/main" val="3707218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15.Print Ticket(s)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2528" y="1600200"/>
            <a:ext cx="6078943" cy="4525963"/>
          </a:xfrm>
        </p:spPr>
      </p:pic>
    </p:spTree>
    <p:extLst>
      <p:ext uri="{BB962C8B-B14F-4D97-AF65-F5344CB8AC3E}">
        <p14:creationId xmlns:p14="http://schemas.microsoft.com/office/powerpoint/2010/main" val="271104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How does it work?</a:t>
            </a:r>
            <a:endParaRPr lang="en-US" dirty="0"/>
          </a:p>
        </p:txBody>
      </p:sp>
      <p:sp>
        <p:nvSpPr>
          <p:cNvPr id="3" name="Content Placeholder 2"/>
          <p:cNvSpPr>
            <a:spLocks noGrp="1"/>
          </p:cNvSpPr>
          <p:nvPr>
            <p:ph idx="1"/>
          </p:nvPr>
        </p:nvSpPr>
        <p:spPr/>
        <p:txBody>
          <a:bodyPr>
            <a:normAutofit fontScale="85000" lnSpcReduction="20000"/>
          </a:bodyPr>
          <a:lstStyle/>
          <a:p>
            <a:r>
              <a:rPr lang="en-ZA" dirty="0"/>
              <a:t>When you </a:t>
            </a:r>
            <a:r>
              <a:rPr lang="en-ZA" dirty="0">
                <a:hlinkClick r:id="rId2"/>
              </a:rPr>
              <a:t>search for flights</a:t>
            </a:r>
            <a:r>
              <a:rPr lang="en-ZA" dirty="0"/>
              <a:t> with us, you'll get results from all the major international airlines and low-cost carriers, neatly displayed in one table – lowest prices first of course - so that you can compare costs with ease and find that perfect ticket that works with your schedule and budget. Once you’ve decided on the best flight for you, book and pay online in one seamless transaction – you can do the same to </a:t>
            </a:r>
            <a:r>
              <a:rPr lang="en-ZA" dirty="0">
                <a:hlinkClick r:id="rId3"/>
              </a:rPr>
              <a:t>reserve your hotel</a:t>
            </a:r>
            <a:r>
              <a:rPr lang="en-ZA" dirty="0"/>
              <a:t> and rental car too! Taking the hassle out of your travel planning, our team of dedicated agents work around the clock to assist you with any changes, queries or concerns you might have, so you can focus on the fun stuff.</a:t>
            </a:r>
            <a:endParaRPr lang="en-US" dirty="0"/>
          </a:p>
        </p:txBody>
      </p:sp>
    </p:spTree>
    <p:extLst>
      <p:ext uri="{BB962C8B-B14F-4D97-AF65-F5344CB8AC3E}">
        <p14:creationId xmlns:p14="http://schemas.microsoft.com/office/powerpoint/2010/main" val="20751791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Android Mobile Application</a:t>
            </a:r>
            <a:endParaRPr lang="en-ZA"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09018" y="1600200"/>
            <a:ext cx="4525963" cy="4525963"/>
          </a:xfrm>
        </p:spPr>
      </p:pic>
    </p:spTree>
    <p:extLst>
      <p:ext uri="{BB962C8B-B14F-4D97-AF65-F5344CB8AC3E}">
        <p14:creationId xmlns:p14="http://schemas.microsoft.com/office/powerpoint/2010/main" val="40312401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1. Sign Up</a:t>
            </a:r>
            <a:endParaRPr lang="en-ZA"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2599" y="1600200"/>
            <a:ext cx="5648127" cy="4525963"/>
          </a:xfrm>
        </p:spPr>
      </p:pic>
    </p:spTree>
    <p:extLst>
      <p:ext uri="{BB962C8B-B14F-4D97-AF65-F5344CB8AC3E}">
        <p14:creationId xmlns:p14="http://schemas.microsoft.com/office/powerpoint/2010/main" val="13435106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2. Sign In	</a:t>
            </a:r>
            <a:endParaRPr lang="en-ZA"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3273" y="1600200"/>
            <a:ext cx="5657454" cy="4525963"/>
          </a:xfrm>
        </p:spPr>
      </p:pic>
    </p:spTree>
    <p:extLst>
      <p:ext uri="{BB962C8B-B14F-4D97-AF65-F5344CB8AC3E}">
        <p14:creationId xmlns:p14="http://schemas.microsoft.com/office/powerpoint/2010/main" val="27548479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3. Home Page	</a:t>
            </a:r>
            <a:endParaRPr lang="en-ZA"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3273" y="1600200"/>
            <a:ext cx="5657454" cy="4525963"/>
          </a:xfrm>
        </p:spPr>
      </p:pic>
    </p:spTree>
    <p:extLst>
      <p:ext uri="{BB962C8B-B14F-4D97-AF65-F5344CB8AC3E}">
        <p14:creationId xmlns:p14="http://schemas.microsoft.com/office/powerpoint/2010/main" val="13254661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4. Flight Search Results</a:t>
            </a:r>
            <a:endParaRPr lang="en-ZA"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3273" y="1600200"/>
            <a:ext cx="5657454" cy="4525963"/>
          </a:xfrm>
        </p:spPr>
      </p:pic>
    </p:spTree>
    <p:extLst>
      <p:ext uri="{BB962C8B-B14F-4D97-AF65-F5344CB8AC3E}">
        <p14:creationId xmlns:p14="http://schemas.microsoft.com/office/powerpoint/2010/main" val="37464862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5. Travel Details	</a:t>
            </a:r>
            <a:endParaRPr lang="en-ZA"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3273" y="1600200"/>
            <a:ext cx="5657454" cy="4525963"/>
          </a:xfrm>
        </p:spPr>
      </p:pic>
    </p:spTree>
    <p:extLst>
      <p:ext uri="{BB962C8B-B14F-4D97-AF65-F5344CB8AC3E}">
        <p14:creationId xmlns:p14="http://schemas.microsoft.com/office/powerpoint/2010/main" val="39828980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6</a:t>
            </a:r>
            <a:r>
              <a:rPr lang="en-ZA" dirty="0" smtClean="0"/>
              <a:t>. Select Seat</a:t>
            </a:r>
            <a:endParaRPr lang="en-ZA"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3273" y="1600200"/>
            <a:ext cx="5657454" cy="4525963"/>
          </a:xfrm>
        </p:spPr>
      </p:pic>
    </p:spTree>
    <p:extLst>
      <p:ext uri="{BB962C8B-B14F-4D97-AF65-F5344CB8AC3E}">
        <p14:creationId xmlns:p14="http://schemas.microsoft.com/office/powerpoint/2010/main" val="42013124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7</a:t>
            </a:r>
            <a:r>
              <a:rPr lang="en-ZA" dirty="0" smtClean="0"/>
              <a:t>. Payment</a:t>
            </a:r>
            <a:endParaRPr lang="en-ZA"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3273" y="1600200"/>
            <a:ext cx="5657454" cy="4525963"/>
          </a:xfrm>
        </p:spPr>
      </p:pic>
    </p:spTree>
    <p:extLst>
      <p:ext uri="{BB962C8B-B14F-4D97-AF65-F5344CB8AC3E}">
        <p14:creationId xmlns:p14="http://schemas.microsoft.com/office/powerpoint/2010/main" val="36700492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8. Ticket</a:t>
            </a:r>
            <a:endParaRPr lang="en-ZA"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3273" y="1600200"/>
            <a:ext cx="5657454" cy="4525963"/>
          </a:xfrm>
        </p:spPr>
      </p:pic>
    </p:spTree>
    <p:extLst>
      <p:ext uri="{BB962C8B-B14F-4D97-AF65-F5344CB8AC3E}">
        <p14:creationId xmlns:p14="http://schemas.microsoft.com/office/powerpoint/2010/main" val="587038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Why use it?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0" y="2133600"/>
            <a:ext cx="6629400" cy="3429000"/>
          </a:xfrm>
        </p:spPr>
      </p:pic>
    </p:spTree>
    <p:extLst>
      <p:ext uri="{BB962C8B-B14F-4D97-AF65-F5344CB8AC3E}">
        <p14:creationId xmlns:p14="http://schemas.microsoft.com/office/powerpoint/2010/main" val="24253177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REQUIREMENTS</a:t>
            </a:r>
            <a:endParaRPr lang="en-US" dirty="0"/>
          </a:p>
        </p:txBody>
      </p:sp>
      <p:sp>
        <p:nvSpPr>
          <p:cNvPr id="3" name="Content Placeholder 2"/>
          <p:cNvSpPr>
            <a:spLocks noGrp="1"/>
          </p:cNvSpPr>
          <p:nvPr>
            <p:ph idx="1"/>
          </p:nvPr>
        </p:nvSpPr>
        <p:spPr/>
        <p:txBody>
          <a:bodyPr>
            <a:normAutofit fontScale="77500" lnSpcReduction="20000"/>
          </a:bodyPr>
          <a:lstStyle/>
          <a:p>
            <a:pPr>
              <a:lnSpc>
                <a:spcPct val="80000"/>
              </a:lnSpc>
            </a:pPr>
            <a:r>
              <a:rPr lang="en-CA" altLang="en-US" dirty="0"/>
              <a:t>The </a:t>
            </a:r>
            <a:r>
              <a:rPr lang="en-CA" altLang="en-US" dirty="0" smtClean="0"/>
              <a:t>system </a:t>
            </a:r>
            <a:r>
              <a:rPr lang="en-CA" altLang="en-US" dirty="0"/>
              <a:t>shall provide flight, hotel accommodation and car rental enquiries. </a:t>
            </a:r>
          </a:p>
          <a:p>
            <a:pPr>
              <a:lnSpc>
                <a:spcPct val="80000"/>
              </a:lnSpc>
            </a:pPr>
            <a:r>
              <a:rPr lang="en-CA" altLang="en-US" dirty="0"/>
              <a:t>The </a:t>
            </a:r>
            <a:r>
              <a:rPr lang="en-CA" altLang="en-US" dirty="0" smtClean="0"/>
              <a:t>system </a:t>
            </a:r>
            <a:r>
              <a:rPr lang="en-CA" altLang="en-US" dirty="0"/>
              <a:t>shall deal with different airline, hotel and car rental companies.</a:t>
            </a:r>
          </a:p>
          <a:p>
            <a:pPr>
              <a:lnSpc>
                <a:spcPct val="80000"/>
              </a:lnSpc>
            </a:pPr>
            <a:r>
              <a:rPr lang="en-CA" altLang="en-US" dirty="0"/>
              <a:t>The </a:t>
            </a:r>
            <a:r>
              <a:rPr lang="en-CA" altLang="en-US" dirty="0" smtClean="0"/>
              <a:t>system </a:t>
            </a:r>
            <a:r>
              <a:rPr lang="en-CA" altLang="en-US" dirty="0"/>
              <a:t>shall verify the user schedule to </a:t>
            </a:r>
            <a:r>
              <a:rPr lang="en-CA" altLang="en-US" dirty="0" smtClean="0"/>
              <a:t>schedule a </a:t>
            </a:r>
            <a:r>
              <a:rPr lang="en-CA" altLang="en-US" dirty="0"/>
              <a:t>travel.</a:t>
            </a:r>
          </a:p>
          <a:p>
            <a:pPr>
              <a:lnSpc>
                <a:spcPct val="80000"/>
              </a:lnSpc>
            </a:pPr>
            <a:r>
              <a:rPr lang="en-CA" altLang="en-US" dirty="0"/>
              <a:t>The </a:t>
            </a:r>
            <a:r>
              <a:rPr lang="en-CA" altLang="en-US" dirty="0" smtClean="0"/>
              <a:t>system </a:t>
            </a:r>
            <a:r>
              <a:rPr lang="en-CA" altLang="en-US" dirty="0"/>
              <a:t>shall book the flight, the hotel accommodation and the rental car upon the approval by the user.</a:t>
            </a:r>
          </a:p>
          <a:p>
            <a:pPr>
              <a:lnSpc>
                <a:spcPct val="80000"/>
              </a:lnSpc>
            </a:pPr>
            <a:r>
              <a:rPr lang="en-CA" altLang="en-US" dirty="0"/>
              <a:t>The </a:t>
            </a:r>
            <a:r>
              <a:rPr lang="en-CA" altLang="en-US" dirty="0" smtClean="0"/>
              <a:t>system </a:t>
            </a:r>
            <a:r>
              <a:rPr lang="en-CA" altLang="en-US" dirty="0"/>
              <a:t>shall send a memo to the user about the travel information and alert user before the flight. The period before which the system shall remind the user is specified in the user profile.</a:t>
            </a:r>
          </a:p>
          <a:p>
            <a:pPr>
              <a:lnSpc>
                <a:spcPct val="80000"/>
              </a:lnSpc>
            </a:pPr>
            <a:r>
              <a:rPr lang="en-CA" altLang="en-US" dirty="0"/>
              <a:t>The </a:t>
            </a:r>
            <a:r>
              <a:rPr lang="en-CA" altLang="en-US" dirty="0" smtClean="0"/>
              <a:t>system </a:t>
            </a:r>
            <a:r>
              <a:rPr lang="en-CA" altLang="en-US" dirty="0"/>
              <a:t>shall automatically enquire for flights depending on the user destination preferences and his/her flight booking history. The period when the system shall initiate an enquiry to get a flight ‘deal’ is specified in the user profile.</a:t>
            </a:r>
          </a:p>
          <a:p>
            <a:endParaRPr lang="en-US" dirty="0"/>
          </a:p>
        </p:txBody>
      </p:sp>
    </p:spTree>
    <p:extLst>
      <p:ext uri="{BB962C8B-B14F-4D97-AF65-F5344CB8AC3E}">
        <p14:creationId xmlns:p14="http://schemas.microsoft.com/office/powerpoint/2010/main" val="35588142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Technologies used</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ZA" dirty="0"/>
              <a:t>Bellow is the list of technologies which will be used through out the project and will also give a brief description of each technology.</a:t>
            </a:r>
          </a:p>
          <a:p>
            <a:r>
              <a:rPr lang="en-ZA" dirty="0" err="1"/>
              <a:t>Github</a:t>
            </a:r>
            <a:r>
              <a:rPr lang="en-ZA" dirty="0"/>
              <a:t> – used to save the project code </a:t>
            </a:r>
          </a:p>
          <a:p>
            <a:r>
              <a:rPr lang="en-ZA" dirty="0"/>
              <a:t>.NET web API – used for back-end development.</a:t>
            </a:r>
          </a:p>
          <a:p>
            <a:r>
              <a:rPr lang="en-ZA" dirty="0"/>
              <a:t>MySQL – Database management system</a:t>
            </a:r>
          </a:p>
          <a:p>
            <a:r>
              <a:rPr lang="en-ZA" dirty="0"/>
              <a:t>Angular 4 – HTML, JavaScript , CSS, Bootstrap – used for the front-end system.</a:t>
            </a:r>
          </a:p>
          <a:p>
            <a:r>
              <a:rPr lang="en-ZA" dirty="0"/>
              <a:t>C#- Platform</a:t>
            </a:r>
          </a:p>
          <a:p>
            <a:pPr marL="0" indent="0">
              <a:buNone/>
            </a:pPr>
            <a:endParaRPr lang="en-US" dirty="0"/>
          </a:p>
        </p:txBody>
      </p:sp>
    </p:spTree>
    <p:extLst>
      <p:ext uri="{BB962C8B-B14F-4D97-AF65-F5344CB8AC3E}">
        <p14:creationId xmlns:p14="http://schemas.microsoft.com/office/powerpoint/2010/main" val="2218002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CASE DIAGRAM</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8781" y="1600200"/>
            <a:ext cx="5946437" cy="4525963"/>
          </a:xfrm>
        </p:spPr>
      </p:pic>
    </p:spTree>
    <p:extLst>
      <p:ext uri="{BB962C8B-B14F-4D97-AF65-F5344CB8AC3E}">
        <p14:creationId xmlns:p14="http://schemas.microsoft.com/office/powerpoint/2010/main" val="40685368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ENTITY RELATIONSHIP DIAGRAM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0878" y="1600200"/>
            <a:ext cx="7182243" cy="4525963"/>
          </a:xfrm>
        </p:spPr>
      </p:pic>
    </p:spTree>
    <p:extLst>
      <p:ext uri="{BB962C8B-B14F-4D97-AF65-F5344CB8AC3E}">
        <p14:creationId xmlns:p14="http://schemas.microsoft.com/office/powerpoint/2010/main" val="3443459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CLASS DIAGRAM</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8248" y="1600200"/>
            <a:ext cx="6167504" cy="4525963"/>
          </a:xfrm>
        </p:spPr>
      </p:pic>
    </p:spTree>
    <p:extLst>
      <p:ext uri="{BB962C8B-B14F-4D97-AF65-F5344CB8AC3E}">
        <p14:creationId xmlns:p14="http://schemas.microsoft.com/office/powerpoint/2010/main" val="91471027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2851</TotalTime>
  <Words>310</Words>
  <Application>Microsoft Office PowerPoint</Application>
  <PresentationFormat>On-screen Show (4:3)</PresentationFormat>
  <Paragraphs>52</Paragraphs>
  <Slides>38</Slides>
  <Notes>0</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PowerPoint Presentation</vt:lpstr>
      <vt:lpstr>What is Travelstart?</vt:lpstr>
      <vt:lpstr>How does it work?</vt:lpstr>
      <vt:lpstr>Why use it?</vt:lpstr>
      <vt:lpstr>REQUIREMENTS</vt:lpstr>
      <vt:lpstr>Technologies used</vt:lpstr>
      <vt:lpstr>CASE DIAGRAM</vt:lpstr>
      <vt:lpstr>ENTITY RELATIONSHIP DIAGRAM</vt:lpstr>
      <vt:lpstr>CLASS DIAGRAM</vt:lpstr>
      <vt:lpstr>SEQUENCE DIAGRAM</vt:lpstr>
      <vt:lpstr>ARCHITECTURE DIAGRAM</vt:lpstr>
      <vt:lpstr>DATA FLOW DIAGRAM</vt:lpstr>
      <vt:lpstr>STATE DIAGRAM</vt:lpstr>
      <vt:lpstr>Web Application</vt:lpstr>
      <vt:lpstr>1.SIGN UP UI</vt:lpstr>
      <vt:lpstr>2.SIGN IN</vt:lpstr>
      <vt:lpstr>3.Dashboard</vt:lpstr>
      <vt:lpstr>4.Updating Details</vt:lpstr>
      <vt:lpstr>5.HOME PAGE</vt:lpstr>
      <vt:lpstr>6.FLIGHT SEARCH RESULTS</vt:lpstr>
      <vt:lpstr>7.TRAVEL DETAILS </vt:lpstr>
      <vt:lpstr>8.Payment</vt:lpstr>
      <vt:lpstr>9.TICKETS</vt:lpstr>
      <vt:lpstr>10.FINAL STEP</vt:lpstr>
      <vt:lpstr>11.ADMIN</vt:lpstr>
      <vt:lpstr>12.ADDING NEW FLIGHTS</vt:lpstr>
      <vt:lpstr>13.VIEW TRAVEL DETAILS</vt:lpstr>
      <vt:lpstr>14.View Ticket(s)</vt:lpstr>
      <vt:lpstr>15.Print Ticket(s)</vt:lpstr>
      <vt:lpstr>Android Mobile Application</vt:lpstr>
      <vt:lpstr>1. Sign Up</vt:lpstr>
      <vt:lpstr>2. Sign In </vt:lpstr>
      <vt:lpstr>3. Home Page </vt:lpstr>
      <vt:lpstr>4. Flight Search Results</vt:lpstr>
      <vt:lpstr>5. Travel Details </vt:lpstr>
      <vt:lpstr>6. Select Seat</vt:lpstr>
      <vt:lpstr>7. Payment</vt:lpstr>
      <vt:lpstr>8. Ticket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Reverside SkillsRevo</cp:lastModifiedBy>
  <cp:revision>43</cp:revision>
  <dcterms:created xsi:type="dcterms:W3CDTF">2018-03-26T06:32:24Z</dcterms:created>
  <dcterms:modified xsi:type="dcterms:W3CDTF">2018-08-20T08:01:18Z</dcterms:modified>
</cp:coreProperties>
</file>